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9"/>
    <p:restoredTop sz="94340"/>
  </p:normalViewPr>
  <p:slideViewPr>
    <p:cSldViewPr snapToGrid="0" snapToObjects="1">
      <p:cViewPr>
        <p:scale>
          <a:sx n="73" d="100"/>
          <a:sy n="73" d="100"/>
        </p:scale>
        <p:origin x="144" y="-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3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3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6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9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7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00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1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7C48-AA32-0D4E-9E4F-BCC0AFDFC5C8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26298-7AF7-D441-9601-9B601A3F2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4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65DB5-8E84-224E-960E-4883C319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5" y="4259955"/>
            <a:ext cx="1487588" cy="1289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24D3E-81A7-0E42-998F-F1EFA453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80" y="4359317"/>
            <a:ext cx="1174543" cy="1189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8A214-6AE0-2B46-8167-C2A2783BC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659" y="4220839"/>
            <a:ext cx="1072456" cy="1246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79989-D278-1B45-83D1-284757C33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738" y="4254353"/>
            <a:ext cx="1325521" cy="1294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F051B-A987-AA47-8059-B0EB123A1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817" y="4408314"/>
            <a:ext cx="1174543" cy="1022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948D95-29DB-0C41-8DEE-285A0A3DE317}"/>
              </a:ext>
            </a:extLst>
          </p:cNvPr>
          <p:cNvSpPr txBox="1"/>
          <p:nvPr/>
        </p:nvSpPr>
        <p:spPr>
          <a:xfrm>
            <a:off x="463845" y="3575171"/>
            <a:ext cx="120714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NMR 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5896B-4EB6-2048-91DA-24066C60B730}"/>
              </a:ext>
            </a:extLst>
          </p:cNvPr>
          <p:cNvSpPr txBox="1"/>
          <p:nvPr/>
        </p:nvSpPr>
        <p:spPr>
          <a:xfrm>
            <a:off x="2194413" y="3927053"/>
            <a:ext cx="120714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NMR Medoid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391984-1B82-1A4B-A000-1134268D868C}"/>
              </a:ext>
            </a:extLst>
          </p:cNvPr>
          <p:cNvSpPr txBox="1"/>
          <p:nvPr/>
        </p:nvSpPr>
        <p:spPr>
          <a:xfrm>
            <a:off x="3977895" y="3848218"/>
            <a:ext cx="120714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AF Medoid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635D71-F999-2841-A453-6D11CEB74447}"/>
              </a:ext>
            </a:extLst>
          </p:cNvPr>
          <p:cNvSpPr txBox="1"/>
          <p:nvPr/>
        </p:nvSpPr>
        <p:spPr>
          <a:xfrm>
            <a:off x="5323716" y="3719304"/>
            <a:ext cx="120714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AF 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E6DBA-6A50-B544-B27A-0DA6B77BB6B7}"/>
              </a:ext>
            </a:extLst>
          </p:cNvPr>
          <p:cNvSpPr txBox="1"/>
          <p:nvPr/>
        </p:nvSpPr>
        <p:spPr>
          <a:xfrm>
            <a:off x="1978069" y="6265648"/>
            <a:ext cx="1207148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NMR Medoid and AF Medoid using Comparison Range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9970F-3897-4447-AE5E-4A5FE630562C}"/>
              </a:ext>
            </a:extLst>
          </p:cNvPr>
          <p:cNvSpPr txBox="1"/>
          <p:nvPr/>
        </p:nvSpPr>
        <p:spPr>
          <a:xfrm>
            <a:off x="1887690" y="3266678"/>
            <a:ext cx="3415809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b="1" dirty="0"/>
              <a:t>2KOB – 0.9681 GDT using </a:t>
            </a:r>
            <a:r>
              <a:rPr lang="en-US" sz="1575" b="1" dirty="0" err="1"/>
              <a:t>comprange</a:t>
            </a:r>
            <a:endParaRPr lang="en-US" sz="1575" b="1" dirty="0"/>
          </a:p>
        </p:txBody>
      </p:sp>
    </p:spTree>
    <p:extLst>
      <p:ext uri="{BB962C8B-B14F-4D97-AF65-F5344CB8AC3E}">
        <p14:creationId xmlns:p14="http://schemas.microsoft.com/office/powerpoint/2010/main" val="255238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1D64C604-2152-6D42-9E5B-31E0C8F4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39" y="7436684"/>
            <a:ext cx="2259149" cy="22925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DF8EFBA-2326-9241-88D8-9EE2A1E38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7" y="5731707"/>
            <a:ext cx="1957409" cy="20870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D65EEB0-CF76-6340-BB5F-29B01DBC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34" y="3733101"/>
            <a:ext cx="1972614" cy="18420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8DA5125-353D-5446-BEEE-D6F1B00EB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62" y="267990"/>
            <a:ext cx="2190242" cy="17746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C5609-2865-A242-9081-AA78EC2E3D5A}"/>
              </a:ext>
            </a:extLst>
          </p:cNvPr>
          <p:cNvSpPr txBox="1"/>
          <p:nvPr/>
        </p:nvSpPr>
        <p:spPr>
          <a:xfrm>
            <a:off x="-34362" y="194564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2HEQ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C52D4-35B2-ED4D-B63F-F1BB42819A34}"/>
              </a:ext>
            </a:extLst>
          </p:cNvPr>
          <p:cNvSpPr txBox="1"/>
          <p:nvPr/>
        </p:nvSpPr>
        <p:spPr>
          <a:xfrm>
            <a:off x="0" y="2161867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2KBN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0B15AF-4F13-534D-A5A9-9FA751D98C91}"/>
              </a:ext>
            </a:extLst>
          </p:cNvPr>
          <p:cNvSpPr txBox="1"/>
          <p:nvPr/>
        </p:nvSpPr>
        <p:spPr>
          <a:xfrm>
            <a:off x="-18996" y="4039120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2KHD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B61FE8-89A7-474C-B803-59DC6FA80021}"/>
              </a:ext>
            </a:extLst>
          </p:cNvPr>
          <p:cNvSpPr txBox="1"/>
          <p:nvPr/>
        </p:nvSpPr>
        <p:spPr>
          <a:xfrm>
            <a:off x="-18996" y="5731707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2KIW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4B40AEC-0753-8349-A50A-B927916B6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396" y="64534"/>
            <a:ext cx="2240422" cy="18206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958D22-A702-BF4D-AF2C-704966E2F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38" y="1997444"/>
            <a:ext cx="1430597" cy="17033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F2166A4-A8A2-E64D-9ED6-0B9A93664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158" y="1956035"/>
            <a:ext cx="1416630" cy="178618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9AFCED1-BB7D-7949-B708-80D43E198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769" y="6095258"/>
            <a:ext cx="1402042" cy="148664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F32AFBB-352D-534C-8FAD-3F50E238D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9763" y="3922261"/>
            <a:ext cx="1793420" cy="158799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1EE6346-B37E-DE4A-B877-EBA993CCA4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7559" y="7800831"/>
            <a:ext cx="2126254" cy="202465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FB0B9EB-D9CF-2A48-ABB9-581FE6AE0A1A}"/>
              </a:ext>
            </a:extLst>
          </p:cNvPr>
          <p:cNvSpPr txBox="1"/>
          <p:nvPr/>
        </p:nvSpPr>
        <p:spPr>
          <a:xfrm>
            <a:off x="9284" y="8000060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2KJR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4A62B03-28CD-AD45-BE10-17E0F91278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7531" y="563896"/>
            <a:ext cx="1306141" cy="110491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B85D123-EA7F-9C48-8724-393B6ED458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7531" y="2002081"/>
            <a:ext cx="1407305" cy="136415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718A813-9B4E-7048-94FD-1D637E59AE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9496" y="4140599"/>
            <a:ext cx="1288633" cy="118029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6C5DAD4-4ECC-F347-8D6A-DE19E97CD0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8312" y="6095257"/>
            <a:ext cx="1145741" cy="125743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DC19FC9-593A-674F-A22C-704DB120B3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3090" y="8000060"/>
            <a:ext cx="1581443" cy="14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3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546F194-90EB-3D44-A4AB-4F78D79E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958" y="6852352"/>
            <a:ext cx="3272337" cy="3560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C0D15-8454-A342-A6C3-806A31920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85" y="312574"/>
            <a:ext cx="2628694" cy="2329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6FC44-5CCB-EE44-9088-F9C640F42304}"/>
              </a:ext>
            </a:extLst>
          </p:cNvPr>
          <p:cNvSpPr txBox="1"/>
          <p:nvPr/>
        </p:nvSpPr>
        <p:spPr>
          <a:xfrm>
            <a:off x="0" y="238064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2KOB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7E5D3-C69F-5C4F-A71C-6CD03A45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167" y="350120"/>
            <a:ext cx="2110696" cy="21534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71E64D-5156-3443-8984-1488CC2D0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02" y="2642553"/>
            <a:ext cx="2041415" cy="22560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8E690A-2787-BA40-A0A1-AA8482023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454" y="3057598"/>
            <a:ext cx="2164632" cy="18410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DD46A7-2F12-F046-978D-CE1ECE399C90}"/>
              </a:ext>
            </a:extLst>
          </p:cNvPr>
          <p:cNvSpPr txBox="1"/>
          <p:nvPr/>
        </p:nvSpPr>
        <p:spPr>
          <a:xfrm>
            <a:off x="0" y="3474257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2KZV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66CCE5-2658-FF4A-80E4-8C066C15C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569" y="5691311"/>
            <a:ext cx="2125488" cy="24959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45E563-D4F3-954B-AB20-585E70A54B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44" y="5797327"/>
            <a:ext cx="1545799" cy="19114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04C4F8-C24A-4B4B-A94B-DE01B29780C3}"/>
              </a:ext>
            </a:extLst>
          </p:cNvPr>
          <p:cNvSpPr txBox="1"/>
          <p:nvPr/>
        </p:nvSpPr>
        <p:spPr>
          <a:xfrm>
            <a:off x="27437" y="5360986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2MA6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97444D9-DA8F-4143-893E-EB99B36E2C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535"/>
          <a:stretch/>
        </p:blipFill>
        <p:spPr>
          <a:xfrm>
            <a:off x="1973205" y="7947372"/>
            <a:ext cx="2497881" cy="21097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8D61689-A107-0248-86DD-CB94842366B9}"/>
              </a:ext>
            </a:extLst>
          </p:cNvPr>
          <p:cNvSpPr txBox="1"/>
          <p:nvPr/>
        </p:nvSpPr>
        <p:spPr>
          <a:xfrm>
            <a:off x="0" y="7809171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2RN7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D1DBE61-F831-DD47-9BEA-CBEF7B22EE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5065" y="350120"/>
            <a:ext cx="1873340" cy="180851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4D3B39-71E8-3E49-8B9C-D940D12A14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7272" y="3474257"/>
            <a:ext cx="1486466" cy="142435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DBC292-332F-7F43-9465-EA9882C1F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3552" y="5691311"/>
            <a:ext cx="1521083" cy="17091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374D1A-090B-7E4D-B152-FBA815677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8608" y="7809171"/>
            <a:ext cx="1746718" cy="1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0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18870</TotalTime>
  <Words>31</Words>
  <Application>Microsoft Macintosh PowerPoint</Application>
  <PresentationFormat>A4 Paper (210x297 mm)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dcterms:created xsi:type="dcterms:W3CDTF">2022-12-21T22:14:02Z</dcterms:created>
  <dcterms:modified xsi:type="dcterms:W3CDTF">2023-01-04T00:44:02Z</dcterms:modified>
</cp:coreProperties>
</file>